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4"/>
    <p:sldMasterId id="2147483746" r:id="rId5"/>
  </p:sldMasterIdLst>
  <p:notesMasterIdLst>
    <p:notesMasterId r:id="rId13"/>
  </p:notesMasterIdLst>
  <p:handoutMasterIdLst>
    <p:handoutMasterId r:id="rId14"/>
  </p:handoutMasterIdLst>
  <p:sldIdLst>
    <p:sldId id="321" r:id="rId6"/>
    <p:sldId id="322" r:id="rId7"/>
    <p:sldId id="323" r:id="rId8"/>
    <p:sldId id="324" r:id="rId9"/>
    <p:sldId id="325" r:id="rId10"/>
    <p:sldId id="326" r:id="rId11"/>
    <p:sldId id="327" r:id="rId12"/>
  </p:sldIdLst>
  <p:sldSz cx="9144000" cy="5143500" type="screen16x9"/>
  <p:notesSz cx="7099300" cy="10234613"/>
  <p:defaultTextStyle>
    <a:defPPr>
      <a:defRPr lang="en-US"/>
    </a:defPPr>
    <a:lvl1pPr marL="0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2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36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19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03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87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71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kie Barlow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CD58"/>
    <a:srgbClr val="FFFFFF"/>
    <a:srgbClr val="009530"/>
    <a:srgbClr val="36C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>
      <p:cViewPr>
        <p:scale>
          <a:sx n="100" d="100"/>
          <a:sy n="100" d="100"/>
        </p:scale>
        <p:origin x="974" y="29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954" y="66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122E3A8-67DD-A54D-9ACE-7F6180D1A288}" type="datetimeFigureOut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5D751CF-426F-9546-9000-18E529FDE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92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5BCB8AE-B9B2-1648-AE7C-D9F4FF496627}" type="datetimeFigureOut">
              <a:rPr lang="en-US" smtClean="0"/>
              <a:pPr/>
              <a:t>2/18/2025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7F34D1A-B7E5-DE48-8EA9-859D9DE63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3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52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36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19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3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87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71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mage placeholder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29203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7" tIns="45718" rIns="91437" bIns="45718"/>
          <a:lstStyle>
            <a:lvl1pPr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A6030C41-2FFE-5EFA-23A2-E2508011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20380"/>
            <a:ext cx="9144000" cy="923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PL"/>
          </a:p>
        </p:txBody>
      </p:sp>
      <p:sp>
        <p:nvSpPr>
          <p:cNvPr id="8" name="Title"/>
          <p:cNvSpPr>
            <a:spLocks noGrp="1"/>
          </p:cNvSpPr>
          <p:nvPr>
            <p:ph type="ctrTitle" hasCustomPrompt="1"/>
          </p:nvPr>
        </p:nvSpPr>
        <p:spPr>
          <a:xfrm>
            <a:off x="395288" y="3071723"/>
            <a:ext cx="8353425" cy="5539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buFont typeface="Arial"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95288" y="3653242"/>
            <a:ext cx="8353426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aseline="0">
                <a:solidFill>
                  <a:schemeClr val="bg2"/>
                </a:solidFill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3" name="Presenter and date">
            <a:extLst>
              <a:ext uri="{FF2B5EF4-FFF2-40B4-BE49-F238E27FC236}">
                <a16:creationId xmlns:a16="http://schemas.microsoft.com/office/drawing/2014/main" id="{D7849C3A-5728-F940-2592-D236EAD643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4163962"/>
            <a:ext cx="8353425" cy="21544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Presented</a:t>
            </a:r>
            <a:r>
              <a:rPr lang="fr-FR" dirty="0"/>
              <a:t> by: </a:t>
            </a:r>
          </a:p>
          <a:p>
            <a:pPr lvl="0"/>
            <a:endParaRPr lang="fr-FR" dirty="0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514E0117-6672-CBE9-50C7-E628F4E4D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</a:t>
            </a:r>
          </a:p>
        </p:txBody>
      </p:sp>
      <p:pic>
        <p:nvPicPr>
          <p:cNvPr id="5" name="Schneider Electric logotype" descr="schneider_LIO_Life-Green_RGB.png">
            <a:extLst>
              <a:ext uri="{FF2B5EF4-FFF2-40B4-BE49-F238E27FC236}">
                <a16:creationId xmlns:a16="http://schemas.microsoft.com/office/drawing/2014/main" id="{06CC1E02-44AB-A14E-FEF4-FB038637E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75460" y="4550368"/>
            <a:ext cx="1864001" cy="5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AA354058-D733-16D2-61E8-32BC823C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FEAACA09-B0D3-A12B-2A4B-F9BE3154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9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B1E66987-347D-AA64-99CC-59B71CC4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6" name="Subhead placeholder">
            <a:extLst>
              <a:ext uri="{FF2B5EF4-FFF2-40B4-BE49-F238E27FC236}">
                <a16:creationId xmlns:a16="http://schemas.microsoft.com/office/drawing/2014/main" id="{8735C2B1-2973-AFD5-AD48-9381B4F3F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9226"/>
            <a:ext cx="5449625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aption placeholder">
            <a:extLst>
              <a:ext uri="{FF2B5EF4-FFF2-40B4-BE49-F238E27FC236}">
                <a16:creationId xmlns:a16="http://schemas.microsoft.com/office/drawing/2014/main" id="{92B24207-4730-2628-B111-4965D5528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4341813"/>
            <a:ext cx="5437187" cy="153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  <a:endParaRPr lang="en-PL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4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two line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F9E46972-4FF7-FD54-938B-06DDFCF08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7" y="419924"/>
            <a:ext cx="8353425" cy="67544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PL" dirty="0"/>
          </a:p>
        </p:txBody>
      </p:sp>
      <p:sp>
        <p:nvSpPr>
          <p:cNvPr id="3" name="Subhead placeholder">
            <a:extLst>
              <a:ext uri="{FF2B5EF4-FFF2-40B4-BE49-F238E27FC236}">
                <a16:creationId xmlns:a16="http://schemas.microsoft.com/office/drawing/2014/main" id="{62F3512C-764F-77DB-DC6F-2FB90D80A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095375"/>
            <a:ext cx="8353425" cy="2558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1B8BB3E6-4B98-DE9C-FD65-86C75C7D5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9" y="1539240"/>
            <a:ext cx="8353424" cy="261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AA354058-D733-16D2-61E8-32BC823C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FEAACA09-B0D3-A12B-2A4B-F9BE3154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30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call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>
            <a:extLst>
              <a:ext uri="{FF2B5EF4-FFF2-40B4-BE49-F238E27FC236}">
                <a16:creationId xmlns:a16="http://schemas.microsoft.com/office/drawing/2014/main" id="{7A620D69-D0C7-F3FD-C561-EB56B549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8" name="Subhead placeholder">
            <a:extLst>
              <a:ext uri="{FF2B5EF4-FFF2-40B4-BE49-F238E27FC236}">
                <a16:creationId xmlns:a16="http://schemas.microsoft.com/office/drawing/2014/main" id="{E8A3EB47-E081-8533-49E5-36D9C02326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CEE78A3E-4F5E-06B3-379F-ABFFB91FD6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288" y="1419226"/>
            <a:ext cx="5449625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">
            <a:extLst>
              <a:ext uri="{FF2B5EF4-FFF2-40B4-BE49-F238E27FC236}">
                <a16:creationId xmlns:a16="http://schemas.microsoft.com/office/drawing/2014/main" id="{2188F191-BF67-D559-DCC1-DE45BCB01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17679" y="1419226"/>
            <a:ext cx="0" cy="2736849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1EC8FC3A-A8DA-6E8D-31A6-8A60E16C251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02885" y="1419226"/>
            <a:ext cx="2545828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9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call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>
            <a:extLst>
              <a:ext uri="{FF2B5EF4-FFF2-40B4-BE49-F238E27FC236}">
                <a16:creationId xmlns:a16="http://schemas.microsoft.com/office/drawing/2014/main" id="{81988239-23F8-BED4-214D-A4BB94E8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8" name="Subhead placeholder">
            <a:extLst>
              <a:ext uri="{FF2B5EF4-FFF2-40B4-BE49-F238E27FC236}">
                <a16:creationId xmlns:a16="http://schemas.microsoft.com/office/drawing/2014/main" id="{CC35813A-EC07-8EEC-B070-50E32D251A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CEE78A3E-4F5E-06B3-379F-ABFFB91FD6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288" y="1419226"/>
            <a:ext cx="5449625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1EC8FC3A-A8DA-6E8D-31A6-8A60E16C251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02885" y="1419226"/>
            <a:ext cx="2545828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45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634F52AE-E83F-09B2-7A52-90F95F3C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rgbClr val="3DCD5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6" name="Subhead placeholder">
            <a:extLst>
              <a:ext uri="{FF2B5EF4-FFF2-40B4-BE49-F238E27FC236}">
                <a16:creationId xmlns:a16="http://schemas.microsoft.com/office/drawing/2014/main" id="{BEAB0F83-7670-2947-5A4E-F58E58D6F8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19226"/>
            <a:ext cx="4013901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aption placeholder">
            <a:extLst>
              <a:ext uri="{FF2B5EF4-FFF2-40B4-BE49-F238E27FC236}">
                <a16:creationId xmlns:a16="http://schemas.microsoft.com/office/drawing/2014/main" id="{4341623D-836A-DA1F-2819-76AE4565C4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9" y="4341813"/>
            <a:ext cx="4013900" cy="158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  <a:endParaRPr lang="en-PL" dirty="0"/>
          </a:p>
        </p:txBody>
      </p:sp>
      <p:cxnSp>
        <p:nvCxnSpPr>
          <p:cNvPr id="16" name="Straight connector">
            <a:extLst>
              <a:ext uri="{FF2B5EF4-FFF2-40B4-BE49-F238E27FC236}">
                <a16:creationId xmlns:a16="http://schemas.microsoft.com/office/drawing/2014/main" id="{2188F191-BF67-D559-DCC1-DE45BCB01BF3}"/>
              </a:ext>
            </a:extLst>
          </p:cNvPr>
          <p:cNvCxnSpPr>
            <a:cxnSpLocks/>
          </p:cNvCxnSpPr>
          <p:nvPr userDrawn="1"/>
        </p:nvCxnSpPr>
        <p:spPr>
          <a:xfrm>
            <a:off x="4570449" y="1419226"/>
            <a:ext cx="0" cy="2736849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D384BBEA-D3FC-D5A9-E821-4FE007081D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31709" y="1419226"/>
            <a:ext cx="4017003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aption placeholder">
            <a:extLst>
              <a:ext uri="{FF2B5EF4-FFF2-40B4-BE49-F238E27FC236}">
                <a16:creationId xmlns:a16="http://schemas.microsoft.com/office/drawing/2014/main" id="{A02064E2-F732-8006-C36C-0C8512769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1709" y="4341813"/>
            <a:ext cx="4008848" cy="158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  <a:endParaRPr lang="en-PL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79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DD027961-5A2D-7E5E-CE5F-F0698689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6" name="Subhead placeholder">
            <a:extLst>
              <a:ext uri="{FF2B5EF4-FFF2-40B4-BE49-F238E27FC236}">
                <a16:creationId xmlns:a16="http://schemas.microsoft.com/office/drawing/2014/main" id="{BB44A6C4-26C5-9D87-29D5-BEBF6F1CD8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19226"/>
            <a:ext cx="4013901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aption placeholder">
            <a:extLst>
              <a:ext uri="{FF2B5EF4-FFF2-40B4-BE49-F238E27FC236}">
                <a16:creationId xmlns:a16="http://schemas.microsoft.com/office/drawing/2014/main" id="{4341623D-836A-DA1F-2819-76AE4565C4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9" y="4341813"/>
            <a:ext cx="4013900" cy="158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  <a:endParaRPr lang="en-PL" dirty="0"/>
          </a:p>
        </p:txBody>
      </p: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D384BBEA-D3FC-D5A9-E821-4FE007081D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31709" y="1419226"/>
            <a:ext cx="4017003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aption placeholder">
            <a:extLst>
              <a:ext uri="{FF2B5EF4-FFF2-40B4-BE49-F238E27FC236}">
                <a16:creationId xmlns:a16="http://schemas.microsoft.com/office/drawing/2014/main" id="{A02064E2-F732-8006-C36C-0C8512769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1709" y="4341813"/>
            <a:ext cx="4008848" cy="158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  <a:endParaRPr lang="en-PL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6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83090A6C-DBFA-40C3-DB94-67F54B6E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8" name="Subhead placeholder">
            <a:extLst>
              <a:ext uri="{FF2B5EF4-FFF2-40B4-BE49-F238E27FC236}">
                <a16:creationId xmlns:a16="http://schemas.microsoft.com/office/drawing/2014/main" id="{0DA55B66-3673-CCC8-8373-F4F39BC864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9" y="1419225"/>
            <a:ext cx="2545828" cy="2736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">
            <a:extLst>
              <a:ext uri="{FF2B5EF4-FFF2-40B4-BE49-F238E27FC236}">
                <a16:creationId xmlns:a16="http://schemas.microsoft.com/office/drawing/2014/main" id="{34729D4C-D2DF-ECE1-E2DD-A9E3FEF8186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99086" y="1419225"/>
            <a:ext cx="2545828" cy="2736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">
            <a:extLst>
              <a:ext uri="{FF2B5EF4-FFF2-40B4-BE49-F238E27FC236}">
                <a16:creationId xmlns:a16="http://schemas.microsoft.com/office/drawing/2014/main" id="{3956C550-D3B7-330D-8999-68D9E3B52EA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02885" y="1419225"/>
            <a:ext cx="2545828" cy="2736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1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">
            <a:extLst>
              <a:ext uri="{FF2B5EF4-FFF2-40B4-BE49-F238E27FC236}">
                <a16:creationId xmlns:a16="http://schemas.microsoft.com/office/drawing/2014/main" id="{2442F8D9-9324-1A65-AAAC-CD461EAB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9" name="Subhead placeholder">
            <a:extLst>
              <a:ext uri="{FF2B5EF4-FFF2-40B4-BE49-F238E27FC236}">
                <a16:creationId xmlns:a16="http://schemas.microsoft.com/office/drawing/2014/main" id="{072C8453-87FE-F368-DC91-977B2B4419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F13B22BC-AA69-630F-254D-951E144DD47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95288" y="1422401"/>
            <a:ext cx="547247" cy="52953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0" tIns="0" rIns="0" bIns="0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289" y="2137678"/>
            <a:ext cx="2545828" cy="20183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rgbClr val="3DCD58"/>
              </a:buClr>
              <a:defRPr/>
            </a:lvl2pPr>
            <a:lvl3pPr>
              <a:buClr>
                <a:srgbClr val="3DCD58"/>
              </a:buClr>
              <a:defRPr/>
            </a:lvl3pPr>
            <a:lvl4pPr>
              <a:buClr>
                <a:srgbClr val="3DCD58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6F2D8F97-5416-9456-1E28-CCB2A7685F0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95885" y="1422401"/>
            <a:ext cx="547247" cy="52953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0" tIns="0" rIns="0" bIns="0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8" name="Text placeholder">
            <a:extLst>
              <a:ext uri="{FF2B5EF4-FFF2-40B4-BE49-F238E27FC236}">
                <a16:creationId xmlns:a16="http://schemas.microsoft.com/office/drawing/2014/main" id="{34729D4C-D2DF-ECE1-E2DD-A9E3FEF8186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99086" y="2137678"/>
            <a:ext cx="2545828" cy="20183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253DCDFD-0DDB-883A-2B0D-BB6B3D33122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96482" y="1422401"/>
            <a:ext cx="547247" cy="52953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0" tIns="0" rIns="0" bIns="0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0" name="Text placeholder">
            <a:extLst>
              <a:ext uri="{FF2B5EF4-FFF2-40B4-BE49-F238E27FC236}">
                <a16:creationId xmlns:a16="http://schemas.microsoft.com/office/drawing/2014/main" id="{3956C550-D3B7-330D-8999-68D9E3B52EA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02885" y="2137678"/>
            <a:ext cx="2545828" cy="20183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3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D68AFDDF-7AE7-F5B5-C845-592BED55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Subhead placeholder">
            <a:extLst>
              <a:ext uri="{FF2B5EF4-FFF2-40B4-BE49-F238E27FC236}">
                <a16:creationId xmlns:a16="http://schemas.microsoft.com/office/drawing/2014/main" id="{B5465C64-A9A5-3125-59DA-B4EF1C9664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19226"/>
            <a:ext cx="4013901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">
            <a:extLst>
              <a:ext uri="{FF2B5EF4-FFF2-40B4-BE49-F238E27FC236}">
                <a16:creationId xmlns:a16="http://schemas.microsoft.com/office/drawing/2014/main" id="{2188F191-BF67-D559-DCC1-DE45BCB01BF3}"/>
              </a:ext>
            </a:extLst>
          </p:cNvPr>
          <p:cNvCxnSpPr>
            <a:cxnSpLocks/>
          </p:cNvCxnSpPr>
          <p:nvPr userDrawn="1"/>
        </p:nvCxnSpPr>
        <p:spPr>
          <a:xfrm>
            <a:off x="4570449" y="1419225"/>
            <a:ext cx="0" cy="2736850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C5B794D-AD04-37A6-62E5-5E7548F28D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6656" y="1419225"/>
            <a:ext cx="4022058" cy="2736850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87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mag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7" tIns="45718" rIns="91437" bIns="45718"/>
          <a:lstStyle>
            <a:lvl1pPr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"/>
          <p:cNvSpPr>
            <a:spLocks noGrp="1"/>
          </p:cNvSpPr>
          <p:nvPr>
            <p:ph type="ctrTitle" hasCustomPrompt="1"/>
          </p:nvPr>
        </p:nvSpPr>
        <p:spPr>
          <a:xfrm>
            <a:off x="395288" y="2571750"/>
            <a:ext cx="8353425" cy="55399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95288" y="3204247"/>
            <a:ext cx="8353426" cy="210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aseline="0">
                <a:solidFill>
                  <a:schemeClr val="bg2"/>
                </a:solidFill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2" name="Presenter and date">
            <a:extLst>
              <a:ext uri="{FF2B5EF4-FFF2-40B4-BE49-F238E27FC236}">
                <a16:creationId xmlns:a16="http://schemas.microsoft.com/office/drawing/2014/main" id="{FC8DC9EA-D2DD-1BBC-2271-12D1887C33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3940699"/>
            <a:ext cx="8351204" cy="21544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Presented</a:t>
            </a:r>
            <a:r>
              <a:rPr lang="fr-FR" dirty="0"/>
              <a:t> by: </a:t>
            </a:r>
          </a:p>
          <a:p>
            <a:pPr lvl="0"/>
            <a:endParaRPr lang="fr-FR" dirty="0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514E0117-6672-CBE9-50C7-E628F4E4D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Property of Schneider Electric </a:t>
            </a:r>
            <a:endParaRPr lang="en-US" dirty="0"/>
          </a:p>
        </p:txBody>
      </p:sp>
      <p:grpSp>
        <p:nvGrpSpPr>
          <p:cNvPr id="5" name="Schneider Electric logotype">
            <a:extLst>
              <a:ext uri="{FF2B5EF4-FFF2-40B4-BE49-F238E27FC236}">
                <a16:creationId xmlns:a16="http://schemas.microsoft.com/office/drawing/2014/main" id="{2F60AECC-D80E-7AB3-9EEA-892836163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888149" y="4469443"/>
            <a:ext cx="2041799" cy="675610"/>
            <a:chOff x="6309407" y="4425246"/>
            <a:chExt cx="2191384" cy="7251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58C072-9348-FB26-1936-7A77C3A0A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1790" y="4425246"/>
              <a:ext cx="2189001" cy="7251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707EC7-28E4-C074-C7E6-5E75025CB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9407" y="4425246"/>
              <a:ext cx="2189001" cy="725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0722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FA8EA3D-B623-E349-DF7C-48F56B88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Subhead placeholder">
            <a:extLst>
              <a:ext uri="{FF2B5EF4-FFF2-40B4-BE49-F238E27FC236}">
                <a16:creationId xmlns:a16="http://schemas.microsoft.com/office/drawing/2014/main" id="{A10618BA-CD25-7520-261C-51D9BF7AA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19224"/>
            <a:ext cx="4013901" cy="2736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C5B794D-AD04-37A6-62E5-5E7548F28D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6656" y="1419225"/>
            <a:ext cx="4022058" cy="2736850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6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half pa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FCA0053D-1ADB-EB65-C8E2-FB045AC87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7" y="419924"/>
            <a:ext cx="4013901" cy="67544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PL" dirty="0"/>
          </a:p>
        </p:txBody>
      </p:sp>
      <p:sp>
        <p:nvSpPr>
          <p:cNvPr id="9" name="Subhead placeholder">
            <a:extLst>
              <a:ext uri="{FF2B5EF4-FFF2-40B4-BE49-F238E27FC236}">
                <a16:creationId xmlns:a16="http://schemas.microsoft.com/office/drawing/2014/main" id="{CB3C9875-FF89-BF6A-2629-A834BA160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095375"/>
            <a:ext cx="4013901" cy="2558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19226"/>
            <a:ext cx="4013901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F2C0EF2F-C9C8-9225-13F6-42E11FC554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1" y="0"/>
            <a:ext cx="4572000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21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1/3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8386A474-38DB-0B23-1C72-BCD6B993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5487353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Subhead placeholder">
            <a:extLst>
              <a:ext uri="{FF2B5EF4-FFF2-40B4-BE49-F238E27FC236}">
                <a16:creationId xmlns:a16="http://schemas.microsoft.com/office/drawing/2014/main" id="{E251600E-7C49-C7B2-DC7C-5F0CA7388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5487353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94E0A1E5-4F2D-3F9C-71A5-D6AFC92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19226"/>
            <a:ext cx="5487353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011A455B-63B4-B112-5863-8F700E7E5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8400" y="0"/>
            <a:ext cx="3045600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FC13BCD2-D80E-52D0-26FA-E1F47A3A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6" name="Subhead placeholder">
            <a:extLst>
              <a:ext uri="{FF2B5EF4-FFF2-40B4-BE49-F238E27FC236}">
                <a16:creationId xmlns:a16="http://schemas.microsoft.com/office/drawing/2014/main" id="{66E560CD-D924-C4C1-8375-4AA4CD57F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pic>
        <p:nvPicPr>
          <p:cNvPr id="8" name="World map">
            <a:extLst>
              <a:ext uri="{FF2B5EF4-FFF2-40B4-BE49-F238E27FC236}">
                <a16:creationId xmlns:a16="http://schemas.microsoft.com/office/drawing/2014/main" id="{52A990EE-8DF2-05A7-089B-BCCC7AAAA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729" b="4729"/>
          <a:stretch/>
        </p:blipFill>
        <p:spPr>
          <a:xfrm>
            <a:off x="372802" y="1408923"/>
            <a:ext cx="6155414" cy="3057570"/>
          </a:xfrm>
          <a:prstGeom prst="rect">
            <a:avLst/>
          </a:prstGeom>
        </p:spPr>
      </p:pic>
      <p:sp>
        <p:nvSpPr>
          <p:cNvPr id="12" name="Text placeholder">
            <a:extLst>
              <a:ext uri="{FF2B5EF4-FFF2-40B4-BE49-F238E27FC236}">
                <a16:creationId xmlns:a16="http://schemas.microsoft.com/office/drawing/2014/main" id="{3A3EB957-601D-37A2-46DA-887B5E3D1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463" y="1408924"/>
            <a:ext cx="1850250" cy="2747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63712D9-C4B4-A4A7-1E00-253250060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7BA19E0-D7FC-DEA3-670B-067BA72D4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03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0828395D-ACDE-BE4E-DEAB-9C149D4D1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Agenda</a:t>
            </a:r>
            <a:endParaRPr lang="en-PL" dirty="0"/>
          </a:p>
        </p:txBody>
      </p:sp>
      <p:sp>
        <p:nvSpPr>
          <p:cNvPr id="12" name="Agenda placeholder">
            <a:extLst>
              <a:ext uri="{FF2B5EF4-FFF2-40B4-BE49-F238E27FC236}">
                <a16:creationId xmlns:a16="http://schemas.microsoft.com/office/drawing/2014/main" id="{1B8BB3E6-4B98-DE9C-FD65-86C75C7D5E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289" y="1419226"/>
            <a:ext cx="8353424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buClr>
                <a:schemeClr val="bg2"/>
              </a:buClr>
              <a:buFont typeface="+mj-lt"/>
              <a:buAutoNum type="arabicPeriod"/>
              <a:defRPr/>
            </a:lvl1pPr>
            <a:lvl2pPr marL="522281" indent="-342900">
              <a:buFont typeface="+mj-lt"/>
              <a:buAutoNum type="arabicPeriod"/>
              <a:defRPr/>
            </a:lvl2pPr>
            <a:lvl3pPr marL="701662" indent="-342900">
              <a:buFont typeface="+mj-lt"/>
              <a:buAutoNum type="arabicPeriod"/>
              <a:defRPr/>
            </a:lvl3pPr>
            <a:lvl4pPr marL="882631" indent="-342900">
              <a:buFont typeface="+mj-lt"/>
              <a:buAutoNum type="arabicPeriod"/>
              <a:defRPr/>
            </a:lvl4pPr>
            <a:lvl5pPr marL="1054075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18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18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18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18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18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18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AA354058-D733-16D2-61E8-32BC823C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184" rtl="0" eaLnBrk="1" latinLnBrk="0" hangingPunct="1">
              <a:defRPr sz="6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184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2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6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9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3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7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71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Property of Schneider Electric |</a:t>
            </a:r>
            <a:endParaRPr lang="en-US" dirty="0"/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FEAACA09-B0D3-A12B-2A4B-F9BE3154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184" rtl="0" eaLnBrk="1" latinLnBrk="0" hangingPunct="1">
              <a:defRPr sz="6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457184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2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6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9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3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7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71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Schneider Electric logotype" descr="schneider_LIO_Life-Green_RGB.png">
            <a:extLst>
              <a:ext uri="{FF2B5EF4-FFF2-40B4-BE49-F238E27FC236}">
                <a16:creationId xmlns:a16="http://schemas.microsoft.com/office/drawing/2014/main" id="{E3418C87-C88E-B373-0FE2-081A19FC9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75460" y="4550368"/>
            <a:ext cx="1864001" cy="5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36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/>
          <p:cNvSpPr>
            <a:spLocks noGrp="1"/>
          </p:cNvSpPr>
          <p:nvPr>
            <p:ph type="title" hasCustomPrompt="1"/>
          </p:nvPr>
        </p:nvSpPr>
        <p:spPr>
          <a:xfrm>
            <a:off x="395289" y="2175152"/>
            <a:ext cx="8353424" cy="39659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34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8" name="Subtitle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9" y="2753766"/>
            <a:ext cx="8353424" cy="21544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Optional Subtitle</a:t>
            </a:r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AD8E57E0-7077-289B-3823-518532AE9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E3EA943-2DE0-B331-7326-3D529FD7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Schneider Electric logotype" descr="schneider_LIO_Life-Green_RGB.png">
            <a:extLst>
              <a:ext uri="{FF2B5EF4-FFF2-40B4-BE49-F238E27FC236}">
                <a16:creationId xmlns:a16="http://schemas.microsoft.com/office/drawing/2014/main" id="{DB404AF5-5F44-5087-512F-13290358E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75460" y="4550368"/>
            <a:ext cx="1864001" cy="5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4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for long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75187661-3C86-7F12-F92F-AFD20271B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9" y="1875296"/>
            <a:ext cx="4176711" cy="139310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3680"/>
              </a:lnSpc>
              <a:defRPr sz="34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quote/lead or other</a:t>
            </a:r>
            <a:br>
              <a:rPr lang="en-US" dirty="0"/>
            </a:br>
            <a:r>
              <a:rPr lang="en-US" dirty="0"/>
              <a:t>text that is in 3 lines</a:t>
            </a:r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AD8E57E0-7077-289B-3823-518532AE9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E3EA943-2DE0-B331-7326-3D529FD7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Schneider Electric logotype" descr="schneider_LIO_Life-Green_RGB.png">
            <a:extLst>
              <a:ext uri="{FF2B5EF4-FFF2-40B4-BE49-F238E27FC236}">
                <a16:creationId xmlns:a16="http://schemas.microsoft.com/office/drawing/2014/main" id="{7E4B85D1-9A3C-7E01-9999-7880D042C1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75460" y="4550368"/>
            <a:ext cx="1864001" cy="5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5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hneider Electric 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40015" y="2081064"/>
            <a:ext cx="3559382" cy="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fe green">
            <a:extLst>
              <a:ext uri="{FF2B5EF4-FFF2-40B4-BE49-F238E27FC236}">
                <a16:creationId xmlns:a16="http://schemas.microsoft.com/office/drawing/2014/main" id="{B6A994B7-41E6-11CA-7801-0A951462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63687"/>
            <a:ext cx="9144000" cy="2071611"/>
          </a:xfrm>
          <a:prstGeom prst="rect">
            <a:avLst/>
          </a:prstGeom>
          <a:solidFill>
            <a:srgbClr val="3DC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pic>
        <p:nvPicPr>
          <p:cNvPr id="4" name="Schneider Electric logotype">
            <a:extLst>
              <a:ext uri="{FF2B5EF4-FFF2-40B4-BE49-F238E27FC236}">
                <a16:creationId xmlns:a16="http://schemas.microsoft.com/office/drawing/2014/main" id="{A8516795-078A-6C27-0B13-AF534020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82598" y="2203091"/>
            <a:ext cx="2674216" cy="7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76E9FCDE-AD08-BE78-75E7-5FEE6D6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24" name="Subhead placeholder">
            <a:extLst>
              <a:ext uri="{FF2B5EF4-FFF2-40B4-BE49-F238E27FC236}">
                <a16:creationId xmlns:a16="http://schemas.microsoft.com/office/drawing/2014/main" id="{D5581965-7C66-5CB3-0218-F408669369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888150"/>
            <a:ext cx="8353425" cy="207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Subhead</a:t>
            </a:r>
            <a:endParaRPr lang="en-PL" dirty="0"/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1B8BB3E6-4B98-DE9C-FD65-86C75C7D5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9" y="1419226"/>
            <a:ext cx="8353424" cy="273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AA354058-D733-16D2-61E8-32BC823C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FEAACA09-B0D3-A12B-2A4B-F9BE3154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2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76E9FCDE-AD08-BE78-75E7-5FEE6D6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419925"/>
            <a:ext cx="8353425" cy="280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8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AA354058-D733-16D2-61E8-32BC823C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FEAACA09-B0D3-A12B-2A4B-F9BE3154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84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B00E20-D3C7-E5B2-17DC-7CE02FD8C67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479100" y="4988560"/>
            <a:ext cx="203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600">
                <a:solidFill>
                  <a:srgbClr val="6264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90314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70" r:id="rId2"/>
    <p:sldLayoutId id="2147483757" r:id="rId3"/>
    <p:sldLayoutId id="2147483754" r:id="rId4"/>
    <p:sldLayoutId id="2147483803" r:id="rId5"/>
    <p:sldLayoutId id="2147483756" r:id="rId6"/>
    <p:sldLayoutId id="2147483790" r:id="rId7"/>
  </p:sldLayoutIdLst>
  <p:hf hdr="0" dt="0"/>
  <p:txStyles>
    <p:titleStyle>
      <a:lvl1pPr algn="l" defTabSz="457184" rtl="0" eaLnBrk="1" latinLnBrk="0" hangingPunct="1">
        <a:spcBef>
          <a:spcPct val="0"/>
        </a:spcBef>
        <a:buNone/>
        <a:defRPr sz="2400" kern="1200">
          <a:solidFill>
            <a:srgbClr val="36C746"/>
          </a:solidFill>
          <a:latin typeface="Arial"/>
          <a:ea typeface="+mj-ea"/>
          <a:cs typeface="Arial"/>
        </a:defRPr>
      </a:lvl1pPr>
    </p:titleStyle>
    <p:bodyStyle>
      <a:lvl1pPr marL="173032" indent="-157158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None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1pPr>
      <a:lvl2pPr marL="361938" indent="-182557" algn="l" defTabSz="447659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itchFamily="34" charset="0"/>
        <a:buChar char="•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2pPr>
      <a:lvl3pPr marL="538144" indent="-179382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itchFamily="34" charset="0"/>
        <a:buChar char="‒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3pPr>
      <a:lvl4pPr marL="719113" indent="-179382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4pPr>
      <a:lvl5pPr marL="896906" indent="-185731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5pPr>
      <a:lvl6pPr marL="896080" indent="-182874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10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896080" indent="-182874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9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8879" indent="-228592" algn="l" defTabSz="457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3" indent="-228592" algn="l" defTabSz="457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2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6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9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3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7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1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441" userDrawn="1">
          <p15:clr>
            <a:srgbClr val="F26B43"/>
          </p15:clr>
        </p15:guide>
        <p15:guide id="4" orient="horz" pos="690" userDrawn="1">
          <p15:clr>
            <a:srgbClr val="F26B43"/>
          </p15:clr>
        </p15:guide>
        <p15:guide id="5" orient="horz" pos="894" userDrawn="1">
          <p15:clr>
            <a:srgbClr val="F26B43"/>
          </p15:clr>
        </p15:guide>
        <p15:guide id="6" orient="horz" pos="2618" userDrawn="1">
          <p15:clr>
            <a:srgbClr val="F26B43"/>
          </p15:clr>
        </p15:guide>
        <p15:guide id="7" orient="horz" pos="2822" userDrawn="1">
          <p15:clr>
            <a:srgbClr val="F26B43"/>
          </p15:clr>
        </p15:guide>
        <p15:guide id="8" orient="horz" pos="3125" userDrawn="1">
          <p15:clr>
            <a:srgbClr val="F26B43"/>
          </p15:clr>
        </p15:guide>
        <p15:guide id="9" pos="5511" userDrawn="1">
          <p15:clr>
            <a:srgbClr val="F26B43"/>
          </p15:clr>
        </p15:guide>
        <p15:guide id="10" pos="249" userDrawn="1">
          <p15:clr>
            <a:srgbClr val="F26B43"/>
          </p15:clr>
        </p15:guide>
        <p15:guide id="11" orient="horz" pos="25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">
            <a:extLst>
              <a:ext uri="{FF2B5EF4-FFF2-40B4-BE49-F238E27FC236}">
                <a16:creationId xmlns:a16="http://schemas.microsoft.com/office/drawing/2014/main" id="{21071D19-F264-EDD0-BB1C-BD3FECD76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463" y="4871779"/>
            <a:ext cx="109728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Property of Schneider Electric |</a:t>
            </a:r>
          </a:p>
        </p:txBody>
      </p:sp>
      <p:sp>
        <p:nvSpPr>
          <p:cNvPr id="21" name="Slide number placeholder">
            <a:extLst>
              <a:ext uri="{FF2B5EF4-FFF2-40B4-BE49-F238E27FC236}">
                <a16:creationId xmlns:a16="http://schemas.microsoft.com/office/drawing/2014/main" id="{496AE991-8EC8-9299-D6EE-26F03E753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4313" y="487178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Schneider Electric logotype" descr="schneider_LIO_Life-Green_RGB.png">
            <a:extLst>
              <a:ext uri="{FF2B5EF4-FFF2-40B4-BE49-F238E27FC236}">
                <a16:creationId xmlns:a16="http://schemas.microsoft.com/office/drawing/2014/main" id="{FFD1128A-3593-6C48-C0C8-A73502ADFAC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6975460" y="4550368"/>
            <a:ext cx="1864001" cy="513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3F785B-4CA0-F638-ABDC-420497399B2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479100" y="4988560"/>
            <a:ext cx="203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600">
                <a:solidFill>
                  <a:srgbClr val="6264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6916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19" r:id="rId2"/>
    <p:sldLayoutId id="2147483820" r:id="rId3"/>
    <p:sldLayoutId id="2147483748" r:id="rId4"/>
    <p:sldLayoutId id="2147483747" r:id="rId5"/>
    <p:sldLayoutId id="2147483749" r:id="rId6"/>
    <p:sldLayoutId id="2147483816" r:id="rId7"/>
    <p:sldLayoutId id="2147483750" r:id="rId8"/>
    <p:sldLayoutId id="2147483817" r:id="rId9"/>
    <p:sldLayoutId id="2147483752" r:id="rId10"/>
    <p:sldLayoutId id="2147483793" r:id="rId11"/>
    <p:sldLayoutId id="2147483792" r:id="rId12"/>
    <p:sldLayoutId id="2147483818" r:id="rId13"/>
    <p:sldLayoutId id="2147483814" r:id="rId14"/>
    <p:sldLayoutId id="2147483815" r:id="rId15"/>
    <p:sldLayoutId id="2147483794" r:id="rId16"/>
  </p:sldLayoutIdLst>
  <p:hf hdr="0" dt="0"/>
  <p:txStyles>
    <p:titleStyle>
      <a:lvl1pPr algn="l" defTabSz="457184" rtl="0" eaLnBrk="1" latinLnBrk="0" hangingPunct="1">
        <a:spcBef>
          <a:spcPct val="0"/>
        </a:spcBef>
        <a:buNone/>
        <a:defRPr sz="2400" kern="1200">
          <a:solidFill>
            <a:srgbClr val="36C746"/>
          </a:solidFill>
          <a:latin typeface="Arial"/>
          <a:ea typeface="+mj-ea"/>
          <a:cs typeface="Arial"/>
        </a:defRPr>
      </a:lvl1pPr>
    </p:titleStyle>
    <p:bodyStyle>
      <a:lvl1pPr marL="173032" indent="-157158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None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1pPr>
      <a:lvl2pPr marL="361938" indent="-182557" algn="l" defTabSz="447659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itchFamily="34" charset="0"/>
        <a:buChar char="•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2pPr>
      <a:lvl3pPr marL="538144" indent="-179382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itchFamily="34" charset="0"/>
        <a:buChar char="‒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3pPr>
      <a:lvl4pPr marL="719113" indent="-179382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4pPr>
      <a:lvl5pPr marL="896906" indent="-185731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5pPr>
      <a:lvl6pPr marL="896080" indent="-182874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10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896080" indent="-182874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9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8879" indent="-228592" algn="l" defTabSz="457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3" indent="-228592" algn="l" defTabSz="457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2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6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9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3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7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1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441" userDrawn="1">
          <p15:clr>
            <a:srgbClr val="F26B43"/>
          </p15:clr>
        </p15:guide>
        <p15:guide id="4" orient="horz" pos="690" userDrawn="1">
          <p15:clr>
            <a:srgbClr val="F26B43"/>
          </p15:clr>
        </p15:guide>
        <p15:guide id="5" orient="horz" pos="894" userDrawn="1">
          <p15:clr>
            <a:srgbClr val="F26B43"/>
          </p15:clr>
        </p15:guide>
        <p15:guide id="6" orient="horz" pos="2618" userDrawn="1">
          <p15:clr>
            <a:srgbClr val="F26B43"/>
          </p15:clr>
        </p15:guide>
        <p15:guide id="7" orient="horz" pos="2822" userDrawn="1">
          <p15:clr>
            <a:srgbClr val="F26B43"/>
          </p15:clr>
        </p15:guide>
        <p15:guide id="8" orient="horz" pos="3125" userDrawn="1">
          <p15:clr>
            <a:srgbClr val="F26B43"/>
          </p15:clr>
        </p15:guide>
        <p15:guide id="9" pos="5511" userDrawn="1">
          <p15:clr>
            <a:srgbClr val="F26B43"/>
          </p15:clr>
        </p15:guide>
        <p15:guide id="10" pos="249" userDrawn="1">
          <p15:clr>
            <a:srgbClr val="F26B43"/>
          </p15:clr>
        </p15:guide>
        <p15:guide id="11" orient="horz" pos="2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Image placeholder&#10;">
            <a:extLst>
              <a:ext uri="{FF2B5EF4-FFF2-40B4-BE49-F238E27FC236}">
                <a16:creationId xmlns:a16="http://schemas.microsoft.com/office/drawing/2014/main" id="{4252EBFB-D73A-4CB4-F290-0EADBECA01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8" name="Rectangle dark overlay">
            <a:extLst>
              <a:ext uri="{FF2B5EF4-FFF2-40B4-BE49-F238E27FC236}">
                <a16:creationId xmlns:a16="http://schemas.microsoft.com/office/drawing/2014/main" id="{F4695BCF-2F86-D375-35C7-24FB978AF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-6773"/>
            <a:ext cx="10485122" cy="5143500"/>
          </a:xfrm>
          <a:prstGeom prst="rect">
            <a:avLst/>
          </a:prstGeom>
          <a:gradFill>
            <a:gsLst>
              <a:gs pos="0">
                <a:schemeClr val="tx1">
                  <a:alpha val="97887"/>
                </a:schemeClr>
              </a:gs>
              <a:gs pos="83000">
                <a:schemeClr val="tx1">
                  <a:alpha val="0"/>
                </a:schemeClr>
              </a:gs>
            </a:gsLst>
            <a:lin ang="21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A810F-67B7-5200-0A98-B13D0DD51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70149"/>
            <a:ext cx="8353425" cy="553998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Marshall Park BSA Eagle Scout Project</a:t>
            </a:r>
            <a:endParaRPr lang="en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BF016-F2F5-EED8-BAC2-7B9A5A810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04247"/>
            <a:ext cx="8353426" cy="21096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Pull Up and Parallel Bars Exercise Station</a:t>
            </a:r>
            <a:endParaRPr lang="en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79751-8D59-7ABC-E25C-6100191391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3940699"/>
            <a:ext cx="8351204" cy="215445"/>
          </a:xfrm>
        </p:spPr>
        <p:txBody>
          <a:bodyPr/>
          <a:lstStyle/>
          <a:p>
            <a:r>
              <a:rPr lang="en-US" dirty="0"/>
              <a:t>Presented by: Thatcher Samuels</a:t>
            </a:r>
            <a:endParaRPr lang="en-PL" dirty="0"/>
          </a:p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72001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2C48638-C656-955C-81F8-65D2A7C4F292}"/>
              </a:ext>
            </a:extLst>
          </p:cNvPr>
          <p:cNvSpPr/>
          <p:nvPr/>
        </p:nvSpPr>
        <p:spPr>
          <a:xfrm>
            <a:off x="4605422" y="0"/>
            <a:ext cx="4538577" cy="259055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/>
              <a:t>Parallel Bars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422C67-790D-3AE3-6585-1174F8F847E6}"/>
              </a:ext>
            </a:extLst>
          </p:cNvPr>
          <p:cNvSpPr/>
          <p:nvPr/>
        </p:nvSpPr>
        <p:spPr>
          <a:xfrm>
            <a:off x="0" y="3063240"/>
            <a:ext cx="4605423" cy="208025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/>
              <a:t>Parallel Bars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AC2BDA7-7590-BDA0-8E89-A84D17843BC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2307" b="22307"/>
          <a:stretch/>
        </p:blipFill>
        <p:spPr>
          <a:xfrm>
            <a:off x="4605423" y="2590551"/>
            <a:ext cx="4538577" cy="255294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97D950-160C-1D62-FFF9-DAC03AA53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605423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5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AC2BDA7-7590-BDA0-8E89-A84D17843BC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2307" b="22307"/>
          <a:stretch/>
        </p:blipFill>
        <p:spPr>
          <a:xfrm rot="5143589">
            <a:off x="547170" y="1315068"/>
            <a:ext cx="83052" cy="46717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C48638-C656-955C-81F8-65D2A7C4F292}"/>
              </a:ext>
            </a:extLst>
          </p:cNvPr>
          <p:cNvSpPr/>
          <p:nvPr/>
        </p:nvSpPr>
        <p:spPr>
          <a:xfrm>
            <a:off x="5199780" y="0"/>
            <a:ext cx="3944219" cy="259055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/>
              <a:t>Pull Up Bars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422C67-790D-3AE3-6585-1174F8F847E6}"/>
              </a:ext>
            </a:extLst>
          </p:cNvPr>
          <p:cNvSpPr/>
          <p:nvPr/>
        </p:nvSpPr>
        <p:spPr>
          <a:xfrm>
            <a:off x="0" y="3063240"/>
            <a:ext cx="5199780" cy="208025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/>
              <a:t>Pull Up Bars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2C7D9-0295-B868-33C9-CC0C7B0E7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99780" cy="30764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5BFAEE-7EF6-2F68-04F9-2C17747EE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780" y="2586666"/>
            <a:ext cx="3944219" cy="25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dark overlay">
            <a:extLst>
              <a:ext uri="{FF2B5EF4-FFF2-40B4-BE49-F238E27FC236}">
                <a16:creationId xmlns:a16="http://schemas.microsoft.com/office/drawing/2014/main" id="{68F74DEB-965E-90FD-4020-6FFD1DD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108217" cy="5143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/>
              <a:t>Overhead View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10’ X10’ Concrete Pad with</a:t>
            </a:r>
          </a:p>
          <a:p>
            <a:pPr algn="ctr"/>
            <a:r>
              <a:rPr lang="en-US" sz="1600" dirty="0"/>
              <a:t>4 Pull Up Bars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7’ x 15’ Mulched Area with</a:t>
            </a:r>
          </a:p>
          <a:p>
            <a:pPr algn="ctr"/>
            <a:r>
              <a:rPr lang="en-US" sz="1600" dirty="0"/>
              <a:t>4” high concrete curb </a:t>
            </a:r>
          </a:p>
          <a:p>
            <a:pPr algn="ctr"/>
            <a:r>
              <a:rPr lang="en-US" sz="1600" dirty="0"/>
              <a:t>surrounding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10’ long Parallel Bars</a:t>
            </a:r>
          </a:p>
          <a:p>
            <a:pPr algn="ctr"/>
            <a:r>
              <a:rPr lang="en-US" sz="1600" dirty="0"/>
              <a:t>2’ apart</a:t>
            </a:r>
          </a:p>
          <a:p>
            <a:pPr algn="ctr"/>
            <a:endParaRPr lang="en-P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C48638-C656-955C-81F8-65D2A7C4F292}"/>
              </a:ext>
            </a:extLst>
          </p:cNvPr>
          <p:cNvSpPr/>
          <p:nvPr/>
        </p:nvSpPr>
        <p:spPr>
          <a:xfrm>
            <a:off x="5199780" y="0"/>
            <a:ext cx="3944219" cy="259055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/>
              <a:t>Pull Up Bars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5BFAEE-7EF6-2F68-04F9-2C17747EE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780" y="2586666"/>
            <a:ext cx="3944219" cy="2556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830C8F-04D4-345E-F79A-173367319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217" y="0"/>
            <a:ext cx="50357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3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2C48638-C656-955C-81F8-65D2A7C4F292}"/>
              </a:ext>
            </a:extLst>
          </p:cNvPr>
          <p:cNvSpPr/>
          <p:nvPr/>
        </p:nvSpPr>
        <p:spPr>
          <a:xfrm>
            <a:off x="5199780" y="0"/>
            <a:ext cx="3944219" cy="259055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/>
              <a:t>Pull Up Bars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5BFAEE-7EF6-2F68-04F9-2C17747EE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780" y="2586666"/>
            <a:ext cx="3944219" cy="2556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830C8F-04D4-345E-F79A-173367319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217" y="0"/>
            <a:ext cx="5035782" cy="5143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DDC67F-B702-8DDD-6922-D7FBC54A3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686" y="0"/>
            <a:ext cx="6586314" cy="40767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3F8E3D9-F545-6886-0098-45DC865C0330}"/>
              </a:ext>
            </a:extLst>
          </p:cNvPr>
          <p:cNvSpPr/>
          <p:nvPr/>
        </p:nvSpPr>
        <p:spPr>
          <a:xfrm>
            <a:off x="0" y="4076700"/>
            <a:ext cx="9143999" cy="10667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/>
              <a:t>Pull Up Bars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0BE354-1D2C-A596-D765-D7FB48411D6D}"/>
              </a:ext>
            </a:extLst>
          </p:cNvPr>
          <p:cNvSpPr/>
          <p:nvPr/>
        </p:nvSpPr>
        <p:spPr>
          <a:xfrm>
            <a:off x="0" y="0"/>
            <a:ext cx="2557685" cy="40766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Side view of Pull Up</a:t>
            </a:r>
          </a:p>
          <a:p>
            <a:pPr algn="ctr"/>
            <a:r>
              <a:rPr lang="en-US" dirty="0"/>
              <a:t>Bars to show </a:t>
            </a:r>
          </a:p>
          <a:p>
            <a:pPr algn="ctr"/>
            <a:r>
              <a:rPr lang="en-US" dirty="0"/>
              <a:t>Height difference</a:t>
            </a:r>
          </a:p>
          <a:p>
            <a:pPr algn="ctr"/>
            <a:r>
              <a:rPr lang="en-US" dirty="0"/>
              <a:t>And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74372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7C20E6-A2C7-4355-2678-C233B0911AA8}"/>
              </a:ext>
            </a:extLst>
          </p:cNvPr>
          <p:cNvSpPr/>
          <p:nvPr/>
        </p:nvSpPr>
        <p:spPr>
          <a:xfrm>
            <a:off x="3611880" y="3505200"/>
            <a:ext cx="5532120" cy="163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dark overlay">
            <a:extLst>
              <a:ext uri="{FF2B5EF4-FFF2-40B4-BE49-F238E27FC236}">
                <a16:creationId xmlns:a16="http://schemas.microsoft.com/office/drawing/2014/main" id="{206972F9-446B-0502-A17A-3DE3DE830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23222" cy="5143500"/>
          </a:xfrm>
          <a:prstGeom prst="rect">
            <a:avLst/>
          </a:prstGeom>
          <a:gradFill>
            <a:gsLst>
              <a:gs pos="0">
                <a:schemeClr val="tx1">
                  <a:alpha val="97887"/>
                </a:schemeClr>
              </a:gs>
              <a:gs pos="83000">
                <a:schemeClr val="tx1">
                  <a:alpha val="0"/>
                </a:schemeClr>
              </a:gs>
            </a:gsLst>
            <a:lin ang="21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1D873-B1F3-ABDD-5CD7-272269570288}"/>
              </a:ext>
            </a:extLst>
          </p:cNvPr>
          <p:cNvSpPr txBox="1"/>
          <p:nvPr/>
        </p:nvSpPr>
        <p:spPr>
          <a:xfrm>
            <a:off x="434340" y="883920"/>
            <a:ext cx="47472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Materials List</a:t>
            </a: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Pull Up Bars:                                 $360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1” SCH40 Galvanized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Galvanized Fittings</a:t>
            </a: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Parallel Bars:                                $540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1” SCH40 Galvanized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Galvanized Fittings</a:t>
            </a: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Concrete                                       $800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Mulch (Fine Wood)                       $350 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Caulk                                            $180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Incidentals					     $80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9C6D1-0957-6754-65A3-A28817416AD4}"/>
              </a:ext>
            </a:extLst>
          </p:cNvPr>
          <p:cNvSpPr txBox="1"/>
          <p:nvPr/>
        </p:nvSpPr>
        <p:spPr>
          <a:xfrm>
            <a:off x="3101340" y="211128"/>
            <a:ext cx="31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Cost Breakdown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BCEB6-0D86-2A0D-E50A-E225877640D7}"/>
              </a:ext>
            </a:extLst>
          </p:cNvPr>
          <p:cNvSpPr txBox="1"/>
          <p:nvPr/>
        </p:nvSpPr>
        <p:spPr>
          <a:xfrm>
            <a:off x="6583681" y="3135868"/>
            <a:ext cx="253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Total: $2,310</a:t>
            </a:r>
          </a:p>
        </p:txBody>
      </p:sp>
    </p:spTree>
    <p:extLst>
      <p:ext uri="{BB962C8B-B14F-4D97-AF65-F5344CB8AC3E}">
        <p14:creationId xmlns:p14="http://schemas.microsoft.com/office/powerpoint/2010/main" val="145277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7C20E6-A2C7-4355-2678-C233B0911AA8}"/>
              </a:ext>
            </a:extLst>
          </p:cNvPr>
          <p:cNvSpPr/>
          <p:nvPr/>
        </p:nvSpPr>
        <p:spPr>
          <a:xfrm>
            <a:off x="3611880" y="3505200"/>
            <a:ext cx="5532120" cy="163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dark overlay">
            <a:extLst>
              <a:ext uri="{FF2B5EF4-FFF2-40B4-BE49-F238E27FC236}">
                <a16:creationId xmlns:a16="http://schemas.microsoft.com/office/drawing/2014/main" id="{206972F9-446B-0502-A17A-3DE3DE830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23222" cy="5143500"/>
          </a:xfrm>
          <a:prstGeom prst="rect">
            <a:avLst/>
          </a:prstGeom>
          <a:gradFill>
            <a:gsLst>
              <a:gs pos="0">
                <a:schemeClr val="tx1">
                  <a:alpha val="97887"/>
                </a:schemeClr>
              </a:gs>
              <a:gs pos="83000">
                <a:schemeClr val="tx1">
                  <a:alpha val="0"/>
                </a:schemeClr>
              </a:gs>
            </a:gsLst>
            <a:lin ang="21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1D873-B1F3-ABDD-5CD7-272269570288}"/>
              </a:ext>
            </a:extLst>
          </p:cNvPr>
          <p:cNvSpPr txBox="1"/>
          <p:nvPr/>
        </p:nvSpPr>
        <p:spPr>
          <a:xfrm>
            <a:off x="434340" y="883920"/>
            <a:ext cx="639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Thank you for your consideration!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5CE0A4-65B1-1556-8315-ABA74329E8C6}"/>
              </a:ext>
            </a:extLst>
          </p:cNvPr>
          <p:cNvSpPr txBox="1"/>
          <p:nvPr/>
        </p:nvSpPr>
        <p:spPr>
          <a:xfrm>
            <a:off x="3025141" y="2265164"/>
            <a:ext cx="6393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78718157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, agenda, and section break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rgbClr val="4F515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FC42094-B7A4-43B7-BB93-655E47BC6941}" vid="{618AE521-C532-4EC5-8378-5400F7A85005}"/>
    </a:ext>
  </a:extLst>
</a:theme>
</file>

<file path=ppt/theme/theme2.xml><?xml version="1.0" encoding="utf-8"?>
<a:theme xmlns:a="http://schemas.openxmlformats.org/drawingml/2006/main" name="2_Content slides">
  <a:themeElements>
    <a:clrScheme name="SE Color palette">
      <a:dk1>
        <a:srgbClr val="000000"/>
      </a:dk1>
      <a:lt1>
        <a:srgbClr val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rgbClr val="4F515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FC42094-B7A4-43B7-BB93-655E47BC6941}" vid="{D83FA4CC-0AD1-48B1-953A-842A1822BF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07bda0-be13-46fe-b25d-1eca2d6fa3a9" xsi:nil="true"/>
    <lcf76f155ced4ddcb4097134ff3c332f xmlns="d19879a4-c36d-4533-92ad-78c3618528b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3E53EC7DB81343B133062D1662EA27" ma:contentTypeVersion="16" ma:contentTypeDescription="Create a new document." ma:contentTypeScope="" ma:versionID="7bcc5a627ba14d34f2e32710dd682abc">
  <xsd:schema xmlns:xsd="http://www.w3.org/2001/XMLSchema" xmlns:xs="http://www.w3.org/2001/XMLSchema" xmlns:p="http://schemas.microsoft.com/office/2006/metadata/properties" xmlns:ns2="d19879a4-c36d-4533-92ad-78c3618528bb" xmlns:ns3="4d07bda0-be13-46fe-b25d-1eca2d6fa3a9" targetNamespace="http://schemas.microsoft.com/office/2006/metadata/properties" ma:root="true" ma:fieldsID="96c3f1e8324502bd0ffb79cc80e5088d" ns2:_="" ns3:_="">
    <xsd:import namespace="d19879a4-c36d-4533-92ad-78c3618528bb"/>
    <xsd:import namespace="4d07bda0-be13-46fe-b25d-1eca2d6fa3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879a4-c36d-4533-92ad-78c361852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e82df8-f6af-445d-9b0b-5c4dfc7c59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7bda0-be13-46fe-b25d-1eca2d6fa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60072a-c868-4745-9dd5-c3cddb75440b}" ma:internalName="TaxCatchAll" ma:showField="CatchAllData" ma:web="4d07bda0-be13-46fe-b25d-1eca2d6fa3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CF00BF-0DF2-4ACD-BF59-54E296D2E59C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d19879a4-c36d-4533-92ad-78c3618528bb"/>
    <ds:schemaRef ds:uri="4d07bda0-be13-46fe-b25d-1eca2d6fa3a9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21661C0-8723-4882-8F1C-AB3DCF5F20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AE46C0-4A23-4DE8-83C0-B8E08E56A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879a4-c36d-4533-92ad-78c3618528bb"/>
    <ds:schemaRef ds:uri="4d07bda0-be13-46fe-b25d-1eca2d6fa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195</TotalTime>
  <Words>145</Words>
  <Application>Microsoft Office PowerPoint</Application>
  <PresentationFormat>On-screen Show (16:9)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Lucida Grande</vt:lpstr>
      <vt:lpstr>1_Cover, agenda, and section breaks</vt:lpstr>
      <vt:lpstr>2_Content slides</vt:lpstr>
      <vt:lpstr>Marshall Park BSA Eagle Scout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Marshall Park BSA Eagle Scout Project</dc:title>
  <dc:creator>Aaron Samuels</dc:creator>
  <cp:lastModifiedBy>Aaron Samuels</cp:lastModifiedBy>
  <cp:revision>3</cp:revision>
  <dcterms:created xsi:type="dcterms:W3CDTF">2025-02-18T22:45:41Z</dcterms:created>
  <dcterms:modified xsi:type="dcterms:W3CDTF">2025-02-19T02:07:17Z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0x010100DF4DB89253DAC447861C45A65B3D1927</vt:lpwstr>
  </property>
  <property fmtid="{D5CDD505-2E9C-101B-9397-08002B2CF9AE}" pid="3" name="MSIP_Label_23507802-f8e4-4e38-829c-ac8ea9b241e4_Enabled">
    <vt:lpwstr>true</vt:lpwstr>
  </property>
  <property fmtid="{D5CDD505-2E9C-101B-9397-08002B2CF9AE}" pid="4" name="MSIP_Label_23507802-f8e4-4e38-829c-ac8ea9b241e4_SetDate">
    <vt:lpwstr>2025-02-18T22:52:16Z</vt:lpwstr>
  </property>
  <property fmtid="{D5CDD505-2E9C-101B-9397-08002B2CF9AE}" pid="5" name="MSIP_Label_23507802-f8e4-4e38-829c-ac8ea9b241e4_Method">
    <vt:lpwstr>Privileged</vt:lpwstr>
  </property>
  <property fmtid="{D5CDD505-2E9C-101B-9397-08002B2CF9AE}" pid="6" name="MSIP_Label_23507802-f8e4-4e38-829c-ac8ea9b241e4_Name">
    <vt:lpwstr>Public v2</vt:lpwstr>
  </property>
  <property fmtid="{D5CDD505-2E9C-101B-9397-08002B2CF9AE}" pid="7" name="MSIP_Label_23507802-f8e4-4e38-829c-ac8ea9b241e4_SiteId">
    <vt:lpwstr>6e51e1ad-c54b-4b39-b598-0ffe9ae68fef</vt:lpwstr>
  </property>
  <property fmtid="{D5CDD505-2E9C-101B-9397-08002B2CF9AE}" pid="8" name="MSIP_Label_23507802-f8e4-4e38-829c-ac8ea9b241e4_ActionId">
    <vt:lpwstr>f07614ee-15f8-4828-bf80-bd4f93ecb112</vt:lpwstr>
  </property>
  <property fmtid="{D5CDD505-2E9C-101B-9397-08002B2CF9AE}" pid="9" name="MSIP_Label_23507802-f8e4-4e38-829c-ac8ea9b241e4_ContentBits">
    <vt:lpwstr>2</vt:lpwstr>
  </property>
  <property fmtid="{D5CDD505-2E9C-101B-9397-08002B2CF9AE}" pid="10" name="ClassificationContentMarkingFooterLocations">
    <vt:lpwstr>1_Cover, agenda, and section breaks:3\2_Content slides:4</vt:lpwstr>
  </property>
  <property fmtid="{D5CDD505-2E9C-101B-9397-08002B2CF9AE}" pid="11" name="ClassificationContentMarkingFooterText">
    <vt:lpwstr>Public</vt:lpwstr>
  </property>
</Properties>
</file>