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58" r:id="rId4"/>
    <p:sldId id="256" r:id="rId5"/>
    <p:sldId id="260" r:id="rId6"/>
    <p:sldId id="265" r:id="rId7"/>
    <p:sldId id="266" r:id="rId8"/>
    <p:sldId id="268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3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53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3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7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3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4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3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4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74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4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CBF57-B6A0-468C-A12D-B598CFC41ECD}" type="datetimeFigureOut">
              <a:rPr lang="en-US" smtClean="0"/>
              <a:t>4/5/2024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E99BB-D133-488F-B140-CDBC0907FE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26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19930"/>
            <a:ext cx="9144000" cy="93037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Ohio State Highway Patrol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3663" y="1706342"/>
            <a:ext cx="10924673" cy="2770864"/>
          </a:xfrm>
        </p:spPr>
        <p:txBody>
          <a:bodyPr>
            <a:normAutofit fontScale="92500" lnSpcReduction="20000"/>
          </a:bodyPr>
          <a:lstStyle/>
          <a:p>
            <a:endParaRPr lang="en-US" altLang="en-US" sz="8000" b="1" dirty="0">
              <a:solidFill>
                <a:schemeClr val="bg1"/>
              </a:solidFill>
              <a:latin typeface="Bebas Neue" panose="020B0606020202050201" pitchFamily="34" charset="0"/>
            </a:endParaRPr>
          </a:p>
          <a:p>
            <a:r>
              <a:rPr lang="en-US" altLang="en-US" sz="8000" b="1" dirty="0">
                <a:solidFill>
                  <a:schemeClr val="bg1"/>
                </a:solidFill>
                <a:latin typeface="Bebas Neue" panose="020B0606020202050201" pitchFamily="34" charset="0"/>
              </a:rPr>
              <a:t>Distracted Driving</a:t>
            </a:r>
          </a:p>
          <a:p>
            <a:r>
              <a:rPr lang="en-US" altLang="en-US" sz="5800" b="1" i="1" dirty="0">
                <a:solidFill>
                  <a:schemeClr val="bg1"/>
                </a:solidFill>
                <a:latin typeface="Bebas Neue" panose="020B0606020202050201" pitchFamily="34" charset="0"/>
              </a:rPr>
              <a:t>#Itcanwait</a:t>
            </a:r>
          </a:p>
        </p:txBody>
      </p:sp>
    </p:spTree>
    <p:extLst>
      <p:ext uri="{BB962C8B-B14F-4D97-AF65-F5344CB8AC3E}">
        <p14:creationId xmlns:p14="http://schemas.microsoft.com/office/powerpoint/2010/main" val="323077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6583"/>
            <a:ext cx="9144000" cy="102367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ebas Neue" panose="020B0606020202050201" pitchFamily="34" charset="0"/>
              </a:rPr>
              <a:t>Distracted Driving Crashes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25490"/>
            <a:ext cx="9144000" cy="3582955"/>
          </a:xfrm>
        </p:spPr>
        <p:txBody>
          <a:bodyPr>
            <a:noAutofit/>
          </a:bodyPr>
          <a:lstStyle/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From 2019 to 2023, there were 55,857 distracted driving crashes.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Of those 55,857 crashes, 169 were fatal crashes.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The 169 fatal crashes resulted in 185 deaths.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US" sz="32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83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9220"/>
            <a:ext cx="9144000" cy="152583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Bebas Neue" panose="020B0606020202050201"/>
              </a:rPr>
              <a:t>Distracted driving crashes by county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122" y="2274800"/>
            <a:ext cx="9221755" cy="2312326"/>
          </a:xfrm>
        </p:spPr>
        <p:txBody>
          <a:bodyPr>
            <a:normAutofit fontScale="55000" lnSpcReduction="20000"/>
          </a:bodyPr>
          <a:lstStyle/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Cuyahoga County led the state with 5,321 distracted driving crashes.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40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Franklin: 4,450; Hamilton: 4,446; Montgomery: 2,874; Lucas: 2,391.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40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The Cleveland District led the state in total number of distracted driving crashes, with 12,487</a:t>
            </a:r>
          </a:p>
        </p:txBody>
      </p:sp>
    </p:spTree>
    <p:extLst>
      <p:ext uri="{BB962C8B-B14F-4D97-AF65-F5344CB8AC3E}">
        <p14:creationId xmlns:p14="http://schemas.microsoft.com/office/powerpoint/2010/main" val="378933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6583"/>
            <a:ext cx="9144000" cy="102367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Bebas Neue" panose="020B0606020202050201" pitchFamily="34" charset="0"/>
              </a:rPr>
              <a:t>SB 288 – Distracting Driving Law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41533"/>
            <a:ext cx="9144000" cy="3582955"/>
          </a:xfrm>
        </p:spPr>
        <p:txBody>
          <a:bodyPr>
            <a:noAutofit/>
          </a:bodyPr>
          <a:lstStyle/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The distracted driving law became enforceable in October of 2023</a:t>
            </a:r>
          </a:p>
          <a:p>
            <a:pPr marL="800100" lvl="1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During the final three months of 2023, troopers issued 3,575 citations for distracted driving violations.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That is a 119% increase in citations from the same time period in 2022.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In 2023, there were 28 distracted-driving-related fatal crashes in Ohio – the lowest in five years.</a:t>
            </a:r>
          </a:p>
        </p:txBody>
      </p:sp>
    </p:spTree>
    <p:extLst>
      <p:ext uri="{BB962C8B-B14F-4D97-AF65-F5344CB8AC3E}">
        <p14:creationId xmlns:p14="http://schemas.microsoft.com/office/powerpoint/2010/main" val="401885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9220"/>
            <a:ext cx="9144000" cy="865057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Bebas Neue" panose="020B0606020202050201" pitchFamily="34" charset="0"/>
              </a:rPr>
              <a:t>Distracted driving means: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9902" y="1605910"/>
            <a:ext cx="8472196" cy="3741154"/>
          </a:xfrm>
        </p:spPr>
        <p:txBody>
          <a:bodyPr>
            <a:normAutofit fontScale="62500" lnSpcReduction="20000"/>
          </a:bodyPr>
          <a:lstStyle/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Any and all activities keeping your mind off the roadway: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Texting or talking on the phone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Talking to passengers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Eating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Reading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Applying makeup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Being emotionally distraught</a:t>
            </a: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	- Blasting loud music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4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9220"/>
            <a:ext cx="9144000" cy="865057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Bebas Neue" panose="020B0606020202050201" pitchFamily="34" charset="0"/>
              </a:rPr>
              <a:t>What is distracted driving?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309" y="1532709"/>
            <a:ext cx="9431382" cy="3954935"/>
          </a:xfrm>
        </p:spPr>
        <p:txBody>
          <a:bodyPr>
            <a:normAutofit/>
          </a:bodyPr>
          <a:lstStyle/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Distracted driving is any non-driving activity a person engages in that has the potential to distract them from the </a:t>
            </a:r>
            <a:r>
              <a:rPr lang="en-US" altLang="en-US" sz="2800" b="1" u="sng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primary task </a:t>
            </a:r>
            <a:r>
              <a:rPr lang="en-US" alt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of driving and increases the risk of crashing.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72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9220"/>
            <a:ext cx="9144000" cy="865057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Bebas Neue" panose="020B0606020202050201" pitchFamily="34" charset="0"/>
              </a:rPr>
              <a:t>Distractions can be: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309" y="1532709"/>
            <a:ext cx="9431382" cy="3954935"/>
          </a:xfrm>
        </p:spPr>
        <p:txBody>
          <a:bodyPr>
            <a:normAutofit/>
          </a:bodyPr>
          <a:lstStyle/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Visual – taking your eyes off the roadway.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Manual – taking your hands off the wheel.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Cognitive – taking your mind off of driving.</a:t>
            </a: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  <a:p>
            <a:pPr marL="342900" lvl="0" indent="-34290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white"/>
              </a:solidFill>
              <a:latin typeface="Bebas Neue" panose="020B0606020202050201" pitchFamily="34" charset="0"/>
              <a:ea typeface="MS PGothic" pitchFamily="34" charset="-128"/>
            </a:endParaRPr>
          </a:p>
          <a:p>
            <a:pPr lvl="0" algn="l" defTabSz="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             </a:t>
            </a:r>
            <a:r>
              <a:rPr lang="en-US" sz="4000" b="1" u="sng" dirty="0">
                <a:solidFill>
                  <a:prstClr val="white"/>
                </a:solidFill>
                <a:latin typeface="Bebas Neue" panose="020B0606020202050201" pitchFamily="34" charset="0"/>
                <a:ea typeface="MS PGothic" pitchFamily="34" charset="-128"/>
              </a:rPr>
              <a:t>Texting includes all three of these!</a:t>
            </a:r>
            <a:endParaRPr lang="en-US" sz="3600" b="1" u="sng" dirty="0"/>
          </a:p>
        </p:txBody>
      </p:sp>
      <p:pic>
        <p:nvPicPr>
          <p:cNvPr id="4" name="Picture 9" descr="\\ps.dps.state.oh.us\dps\home\VBShirey\Desktop\texting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8016" y="1874520"/>
            <a:ext cx="27336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496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13261" y="23103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  <a:latin typeface="Bebas Neue" panose="020B0606020202050201" pitchFamily="34" charset="0"/>
              </a:rPr>
              <a:t>Ohio, It Can Wait!</a:t>
            </a:r>
          </a:p>
        </p:txBody>
      </p:sp>
    </p:spTree>
    <p:extLst>
      <p:ext uri="{BB962C8B-B14F-4D97-AF65-F5344CB8AC3E}">
        <p14:creationId xmlns:p14="http://schemas.microsoft.com/office/powerpoint/2010/main" val="582727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BAD5F7B-0FAB-4A3F-A6A1-815F50EB96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350" y="126954"/>
            <a:ext cx="10187299" cy="106689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29473D1-062B-4D16-A855-D553A93BF8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672" y="827494"/>
            <a:ext cx="2188654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7EDFCD-5134-4E50-8956-F5BF1239FD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5360" y="1466754"/>
            <a:ext cx="8281277" cy="435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898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285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Bebas Neue</vt:lpstr>
      <vt:lpstr>Calibri</vt:lpstr>
      <vt:lpstr>Calibri Light</vt:lpstr>
      <vt:lpstr>Office Theme</vt:lpstr>
      <vt:lpstr>Ohio State Highway Patrol</vt:lpstr>
      <vt:lpstr>Distracted Driving Crashes</vt:lpstr>
      <vt:lpstr>Distracted driving crashes by county</vt:lpstr>
      <vt:lpstr>SB 288 – Distracting Driving Law</vt:lpstr>
      <vt:lpstr>Distracted driving means:</vt:lpstr>
      <vt:lpstr>What is distracted driving?</vt:lpstr>
      <vt:lpstr>Distractions can be:</vt:lpstr>
      <vt:lpstr>Ohio, It Can Wait!</vt:lpstr>
      <vt:lpstr>PowerPoint Presentation</vt:lpstr>
    </vt:vector>
  </TitlesOfParts>
  <Company>Ohio Department of Public Safety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Ohio State Highway Patrol</dc:title>
  <dc:creator>Nathan E. Dennis</dc:creator>
  <cp:lastModifiedBy>Kumor, Daniel</cp:lastModifiedBy>
  <cp:revision>31</cp:revision>
  <dcterms:created xsi:type="dcterms:W3CDTF">2021-01-27T18:21:32Z</dcterms:created>
  <dcterms:modified xsi:type="dcterms:W3CDTF">2024-04-05T14:44:39Z</dcterms:modified>
</cp:coreProperties>
</file>